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56" r:id="rId2"/>
    <p:sldId id="257" r:id="rId3"/>
    <p:sldId id="258" r:id="rId4"/>
    <p:sldId id="268" r:id="rId5"/>
    <p:sldId id="265" r:id="rId6"/>
    <p:sldId id="260" r:id="rId7"/>
    <p:sldId id="261" r:id="rId8"/>
    <p:sldId id="262" r:id="rId9"/>
    <p:sldId id="266" r:id="rId10"/>
    <p:sldId id="267" r:id="rId11"/>
    <p:sldId id="270" r:id="rId12"/>
    <p:sldId id="271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896A-A073-4165-984D-37A5827CE38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0BEF2-5FE9-4300-8C32-074CFED6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F6F867-CCDF-4D91-A280-A14AAEC0056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83A706-FB43-497B-9CA4-AB5785D2AE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8lYPc9vbKEgPtM&amp;tbnid=KOkXyFFrK0hEAM:&amp;ved=0CAUQjRw&amp;url=http://www.dgreatwallofchina.com/&amp;ei=DH5RUvGyJ_Ow4AOhuIDIBQ&amp;bvm=bv.53537100,d.dmg&amp;psig=AFQjCNGPzlI8mtZmf-xxjpUv7erKa-RAtQ&amp;ust=13811587893846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Cd2m2gISY1zPSM&amp;tbnid=E6HDK4zQN_pqoM:&amp;ved=0CAUQjRw&amp;url=http://onestep4ward.com/visiting-forbidden-city-tiananmen-square-beijing-china/&amp;ei=K35RUom4NsfJ4AOOvICIDQ&amp;bvm=bv.53537100,d.dmg&amp;psig=AFQjCNES0G5mz-r_YWPZ9gtWXCKpagQhOQ&amp;ust=138115882111009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frm=1&amp;source=images&amp;cd=&amp;cad=rja&amp;docid=c8IRZ9HRr2YdEM&amp;tbnid=EXjhOF78IEiP9M:&amp;ved=0CAUQjRw&amp;url=http://community.imaginefx.com/forums/permalink/311734/316816/ShowThread.aspx&amp;ei=139RUunnOvbI4AOdiYCwAQ&amp;bvm=bv.53537100,d.dmg&amp;psig=AFQjCNG41MkEKtpKTW9KxZ1iR2ZoIwurAg&amp;ust=13811592357050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RftVvY1zqpQ2oM&amp;tbnid=TfBeVKIId4nHJM:&amp;ved=0CAUQjRw&amp;url=http://www.wired.co.uk/news/archive/2012-10/30/mysterious-chinese-desert-lines&amp;ei=BYVRUq72Ccrc4AOMx4HIAQ&amp;bvm=bv.53537100,d.dmg&amp;psig=AFQjCNFUop3qnlC0hbGQXzBrLwMNWmFl4g&amp;ust=138116056862246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YfczXodwYfm1IM&amp;tbnid=n8ft8I1Kop9c4M:&amp;ved=0CAUQjRw&amp;url=http://www.attikainternational.com/blog/news-from-nice/nice-s-v-lo-bleu-goes-on-a-trip-to-the-himalayas.html&amp;ei=I4VRUvX8Nsbc4AOHzoGYDA&amp;bvm=bv.53537100,d.dmg&amp;psig=AFQjCNGikWCVKlo9GFkmI_4SeCLLU62T0g&amp;ust=138116060838212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32" y="1371600"/>
            <a:ext cx="3764044" cy="2819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Forest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80" y="4347509"/>
            <a:ext cx="3772596" cy="2510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Divided China from Southeast Asia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3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all these imposing geographic features surrounding their civilization had the following effects on the ancient Chinese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Isolated</a:t>
            </a:r>
          </a:p>
          <a:p>
            <a:r>
              <a:rPr lang="en-US" dirty="0" smtClean="0"/>
              <a:t>Kept traditional ways</a:t>
            </a:r>
          </a:p>
          <a:p>
            <a:r>
              <a:rPr lang="en-US" dirty="0" smtClean="0"/>
              <a:t>Lack of cultural diffusion, untainted </a:t>
            </a:r>
          </a:p>
          <a:p>
            <a:r>
              <a:rPr lang="en-US" dirty="0" smtClean="0"/>
              <a:t>Thought their way of doing things were right </a:t>
            </a:r>
          </a:p>
          <a:p>
            <a:r>
              <a:rPr lang="en-US" dirty="0" smtClean="0"/>
              <a:t>Had a small view of the world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information from todays class and your notes please answer the questions on </a:t>
            </a:r>
            <a:r>
              <a:rPr lang="en-US" smtClean="0"/>
              <a:t>the worksheet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endParaRPr lang="en-US" b="1" u="sng" dirty="0" smtClean="0"/>
          </a:p>
          <a:p>
            <a:r>
              <a:rPr lang="en-US" b="1" u="sng" dirty="0" smtClean="0"/>
              <a:t>Objective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Analyze how China’s geographic features effected its civilization and development</a:t>
            </a:r>
            <a:endParaRPr lang="en-US" dirty="0"/>
          </a:p>
          <a:p>
            <a:r>
              <a:rPr lang="en-US" b="1" u="sng" dirty="0" smtClean="0"/>
              <a:t>Do </a:t>
            </a:r>
            <a:r>
              <a:rPr lang="en-US" b="1" u="sng" dirty="0" smtClean="0"/>
              <a:t>Now: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Pillars of Asoka and Hammurabi’s Code are similar </a:t>
            </a:r>
            <a:r>
              <a:rPr lang="en-US" dirty="0" smtClean="0"/>
              <a:t>to: 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 smtClean="0"/>
              <a:t>12 Tables of </a:t>
            </a:r>
            <a:r>
              <a:rPr lang="en-US" dirty="0" smtClean="0"/>
              <a:t>Rome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What comes to mind when you see these images?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dgreatwallofchina.com/Great-Wall-of-China-Pictu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1400"/>
            <a:ext cx="3152775" cy="23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nestep4ward.com/wp-content/uploads/2012/04/gate_to_forbidden_cit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357562" cy="25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7" y="3276600"/>
            <a:ext cx="2386013" cy="23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4704589" cy="3733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1"/>
            <a:ext cx="4133762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98572"/>
            <a:ext cx="2114550" cy="2162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457200"/>
            <a:ext cx="8229600" cy="1570038"/>
          </a:xfrm>
        </p:spPr>
        <p:txBody>
          <a:bodyPr/>
          <a:lstStyle/>
          <a:p>
            <a:r>
              <a:rPr lang="en-US" dirty="0" smtClean="0"/>
              <a:t>CHINA GEOGRAPHY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166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43200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6683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1" y="609600"/>
            <a:ext cx="2733675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4" y="438880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Ancient people first settled in China along </a:t>
            </a:r>
            <a:r>
              <a:rPr lang="en-US" dirty="0" smtClean="0"/>
              <a:t>the Huang River aka Yellow River (yellow soil) aka River of Sorrows (flood causing disaster and death)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Yellow </a:t>
            </a:r>
            <a:r>
              <a:rPr lang="en-US" dirty="0" smtClean="0"/>
              <a:t>(Huang) River</a:t>
            </a:r>
            <a:endParaRPr lang="en-US" dirty="0"/>
          </a:p>
        </p:txBody>
      </p:sp>
      <p:pic>
        <p:nvPicPr>
          <p:cNvPr id="3074" name="Picture 2" descr="http://community.imaginefx.com/forums/storage/41/316090/Ancient%20China%20Riv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530436" cy="2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West of the Yellow River </a:t>
            </a:r>
            <a:r>
              <a:rPr lang="en-US" dirty="0" smtClean="0"/>
              <a:t>is Gobi Desert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pic>
        <p:nvPicPr>
          <p:cNvPr id="4098" name="Picture 2" descr="http://cdni.wired.co.uk/620x413/s_v/taklamakan-des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78" y="4114799"/>
            <a:ext cx="4107721" cy="27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South and west of the Yellow River are </a:t>
            </a:r>
            <a:r>
              <a:rPr lang="en-US" dirty="0" smtClean="0"/>
              <a:t>the Himalaya (tallest mountain range in the world) and </a:t>
            </a:r>
            <a:r>
              <a:rPr lang="en-US" dirty="0" err="1" smtClean="0"/>
              <a:t>Tian</a:t>
            </a:r>
            <a:r>
              <a:rPr lang="en-US" dirty="0" smtClean="0"/>
              <a:t> Shan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5122" name="Picture 2" descr="http://www.attikainternational.com/xml/cache/mceimages/Himalay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4839"/>
            <a:ext cx="4724400" cy="28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0" y="3505200"/>
            <a:ext cx="4279254" cy="266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the east of China is the Pacific Ocean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41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519</TotalTime>
  <Words>190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Geography of China</vt:lpstr>
      <vt:lpstr>PowerPoint Presentation</vt:lpstr>
      <vt:lpstr>PowerPoint Presentation</vt:lpstr>
      <vt:lpstr>China</vt:lpstr>
      <vt:lpstr>CHINA GEOGRAPHY</vt:lpstr>
      <vt:lpstr>The Yellow (Huang) River</vt:lpstr>
      <vt:lpstr>Deserts</vt:lpstr>
      <vt:lpstr>Mountains</vt:lpstr>
      <vt:lpstr>Ocean</vt:lpstr>
      <vt:lpstr>Rain Forest</vt:lpstr>
      <vt:lpstr>Effects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China</dc:title>
  <dc:creator>Robert Costello</dc:creator>
  <cp:lastModifiedBy>Marcella Fuentes</cp:lastModifiedBy>
  <cp:revision>27</cp:revision>
  <cp:lastPrinted>2013-10-07T16:19:53Z</cp:lastPrinted>
  <dcterms:created xsi:type="dcterms:W3CDTF">2013-10-04T21:08:03Z</dcterms:created>
  <dcterms:modified xsi:type="dcterms:W3CDTF">2013-10-07T19:52:47Z</dcterms:modified>
</cp:coreProperties>
</file>