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Birth of Chinese Civilization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:)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Zhou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power of the aristocrats grew under the Zhou.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Aristocrats began to ignore the king.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They took control of their own territory, or states.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 Aristocrats began to fight each other for power.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These battles lasted for nearly 200 years.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This time in Chinese history is known as the “Period of the Warring States.”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Land of China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Huang He, or Yellow River, flows across China. 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it flows, it carries large amounts of rich soil.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makes the land more fertile, or a high quality for farming.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Huang He often floods.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Millions of people have died because of these floods. </a:t>
            </a:r>
            <a:b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First Chinese Dynasty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 dynasty is a line of rulers who belong to the same family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Historians believe the first Chinese dynasty was the Shang.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Warlords helped the Shang kings control the country. A warlord is a leader who has his own army.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 king, warlords, and other royal officials were aristocrats.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First Chinese Dynasty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Aristocrats are people in the highest class of society.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Their wealth comes from the land they own.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Most Chinese people, however, were farmers. 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They farmed the land owned by aristocrats.</a:t>
            </a:r>
            <a:br>
              <a:rPr lang="en" sz="2400"/>
            </a:b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First Chinese Dynasty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People in Shang China believed in many gods.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They believed the gods could bring good or bad fortune.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 Chinese also honored their ancestors, or long-dead family members.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First Chinese Dynasty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Writing developed in China during the Shang dynasty.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Early Chinese writing used pictographs and ideographs.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Pictographs are characters that represent objects. 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Ideographs link two or more pictographs to express an idea.</a:t>
            </a:r>
            <a:br>
              <a:rPr lang="en" sz="2400"/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</a:t>
            </a:r>
            <a:r>
              <a:rPr lang="en"/>
              <a:t>he Zhou: China’s Longest Dynasty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	The Zhou followed the Shang dynasty.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Zhou king led the government.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He was helped by a bureaucracy.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 bureaucracy is a group of selected officials who do different government jobs.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Under Zhou rulers, China grew larger.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king divided the country into territories.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Each territory was ruled by an aristocrat. When an aristocrat died, his son or another member of his family governed the territory. This means these positions were hereditary.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Zhou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When an aristocrat died, his son or another member of his family governed the territory.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This means these positions were hereditary.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Zhou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71900" y="1919075"/>
            <a:ext cx="8222100" cy="30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Zhou kings believed that the gods gave them the right to rule China.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This idea is known as the Mandate of Heaven.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Mandate said that the king must rule in the proper way.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This proper way was known as the Dao.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During the Zhou dynasty trade grew.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Silk from the Zhou dynasty has been found as far away as Greece.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Under the Zhou, new technology helped farmers.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 Chinese developed better ways to water their fields, helping farmers grow more food.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